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3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A4A4-C214-B546-BE87-9316B515387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B438-B578-3940-BA06-6B1950D2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0"/>
            <a:ext cx="598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92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0"/>
            <a:ext cx="5416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0"/>
            <a:ext cx="6524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0"/>
            <a:ext cx="5794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642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0"/>
            <a:ext cx="579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0"/>
            <a:ext cx="6574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22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0"/>
            <a:ext cx="6137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0"/>
            <a:ext cx="6781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238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0"/>
            <a:ext cx="6503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0"/>
            <a:ext cx="620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932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61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0"/>
            <a:ext cx="5415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2017-08-10T15:01:54Z</dcterms:created>
  <dcterms:modified xsi:type="dcterms:W3CDTF">2017-08-15T15:27:57Z</dcterms:modified>
</cp:coreProperties>
</file>